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906000" type="A4"/>
  <p:notesSz cx="7053263" cy="10180638"/>
  <p:defaultTextStyle>
    <a:defPPr>
      <a:defRPr lang="ja-JP"/>
    </a:defPPr>
    <a:lvl1pPr marL="0" algn="l" defTabSz="957838" rtl="0" eaLnBrk="1" latinLnBrk="0" hangingPunct="1">
      <a:defRPr kumimoji="1" sz="1928" kern="1200">
        <a:solidFill>
          <a:schemeClr val="tx1"/>
        </a:solidFill>
        <a:latin typeface="+mn-lt"/>
        <a:ea typeface="+mn-ea"/>
        <a:cs typeface="+mn-cs"/>
      </a:defRPr>
    </a:lvl1pPr>
    <a:lvl2pPr marL="478919" algn="l" defTabSz="957838" rtl="0" eaLnBrk="1" latinLnBrk="0" hangingPunct="1">
      <a:defRPr kumimoji="1" sz="1928" kern="1200">
        <a:solidFill>
          <a:schemeClr val="tx1"/>
        </a:solidFill>
        <a:latin typeface="+mn-lt"/>
        <a:ea typeface="+mn-ea"/>
        <a:cs typeface="+mn-cs"/>
      </a:defRPr>
    </a:lvl2pPr>
    <a:lvl3pPr marL="957838" algn="l" defTabSz="957838" rtl="0" eaLnBrk="1" latinLnBrk="0" hangingPunct="1">
      <a:defRPr kumimoji="1" sz="1928" kern="1200">
        <a:solidFill>
          <a:schemeClr val="tx1"/>
        </a:solidFill>
        <a:latin typeface="+mn-lt"/>
        <a:ea typeface="+mn-ea"/>
        <a:cs typeface="+mn-cs"/>
      </a:defRPr>
    </a:lvl3pPr>
    <a:lvl4pPr marL="1436757" algn="l" defTabSz="957838" rtl="0" eaLnBrk="1" latinLnBrk="0" hangingPunct="1">
      <a:defRPr kumimoji="1" sz="1928" kern="1200">
        <a:solidFill>
          <a:schemeClr val="tx1"/>
        </a:solidFill>
        <a:latin typeface="+mn-lt"/>
        <a:ea typeface="+mn-ea"/>
        <a:cs typeface="+mn-cs"/>
      </a:defRPr>
    </a:lvl4pPr>
    <a:lvl5pPr marL="1915677" algn="l" defTabSz="957838" rtl="0" eaLnBrk="1" latinLnBrk="0" hangingPunct="1">
      <a:defRPr kumimoji="1" sz="1928" kern="1200">
        <a:solidFill>
          <a:schemeClr val="tx1"/>
        </a:solidFill>
        <a:latin typeface="+mn-lt"/>
        <a:ea typeface="+mn-ea"/>
        <a:cs typeface="+mn-cs"/>
      </a:defRPr>
    </a:lvl5pPr>
    <a:lvl6pPr marL="2394596" algn="l" defTabSz="957838" rtl="0" eaLnBrk="1" latinLnBrk="0" hangingPunct="1">
      <a:defRPr kumimoji="1" sz="1928" kern="1200">
        <a:solidFill>
          <a:schemeClr val="tx1"/>
        </a:solidFill>
        <a:latin typeface="+mn-lt"/>
        <a:ea typeface="+mn-ea"/>
        <a:cs typeface="+mn-cs"/>
      </a:defRPr>
    </a:lvl6pPr>
    <a:lvl7pPr marL="2873515" algn="l" defTabSz="957838" rtl="0" eaLnBrk="1" latinLnBrk="0" hangingPunct="1">
      <a:defRPr kumimoji="1" sz="1928" kern="1200">
        <a:solidFill>
          <a:schemeClr val="tx1"/>
        </a:solidFill>
        <a:latin typeface="+mn-lt"/>
        <a:ea typeface="+mn-ea"/>
        <a:cs typeface="+mn-cs"/>
      </a:defRPr>
    </a:lvl7pPr>
    <a:lvl8pPr marL="3352434" algn="l" defTabSz="957838" rtl="0" eaLnBrk="1" latinLnBrk="0" hangingPunct="1">
      <a:defRPr kumimoji="1" sz="1928" kern="1200">
        <a:solidFill>
          <a:schemeClr val="tx1"/>
        </a:solidFill>
        <a:latin typeface="+mn-lt"/>
        <a:ea typeface="+mn-ea"/>
        <a:cs typeface="+mn-cs"/>
      </a:defRPr>
    </a:lvl8pPr>
    <a:lvl9pPr marL="3831353" algn="l" defTabSz="957838" rtl="0" eaLnBrk="1" latinLnBrk="0" hangingPunct="1">
      <a:defRPr kumimoji="1" sz="192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52" autoAdjust="0"/>
    <p:restoredTop sz="94660"/>
  </p:normalViewPr>
  <p:slideViewPr>
    <p:cSldViewPr snapToGrid="0">
      <p:cViewPr varScale="1">
        <p:scale>
          <a:sx n="67" d="100"/>
          <a:sy n="67" d="100"/>
        </p:scale>
        <p:origin x="1842" y="8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399"/>
            <a:ext cx="4800600" cy="2531534"/>
          </a:xfrm>
        </p:spPr>
        <p:txBody>
          <a:bodyPr/>
          <a:lstStyle>
            <a:lvl1pPr marL="0" indent="0" algn="ctr">
              <a:buNone/>
              <a:defRPr>
                <a:solidFill>
                  <a:schemeClr val="tx1">
                    <a:tint val="75000"/>
                  </a:schemeClr>
                </a:solidFill>
              </a:defRPr>
            </a:lvl1pPr>
            <a:lvl2pPr marL="473026" indent="0" algn="ctr">
              <a:buNone/>
              <a:defRPr>
                <a:solidFill>
                  <a:schemeClr val="tx1">
                    <a:tint val="75000"/>
                  </a:schemeClr>
                </a:solidFill>
              </a:defRPr>
            </a:lvl2pPr>
            <a:lvl3pPr marL="946052" indent="0" algn="ctr">
              <a:buNone/>
              <a:defRPr>
                <a:solidFill>
                  <a:schemeClr val="tx1">
                    <a:tint val="75000"/>
                  </a:schemeClr>
                </a:solidFill>
              </a:defRPr>
            </a:lvl3pPr>
            <a:lvl4pPr marL="1419078" indent="0" algn="ctr">
              <a:buNone/>
              <a:defRPr>
                <a:solidFill>
                  <a:schemeClr val="tx1">
                    <a:tint val="75000"/>
                  </a:schemeClr>
                </a:solidFill>
              </a:defRPr>
            </a:lvl4pPr>
            <a:lvl5pPr marL="1892104" indent="0" algn="ctr">
              <a:buNone/>
              <a:defRPr>
                <a:solidFill>
                  <a:schemeClr val="tx1">
                    <a:tint val="75000"/>
                  </a:schemeClr>
                </a:solidFill>
              </a:defRPr>
            </a:lvl5pPr>
            <a:lvl6pPr marL="2365129" indent="0" algn="ctr">
              <a:buNone/>
              <a:defRPr>
                <a:solidFill>
                  <a:schemeClr val="tx1">
                    <a:tint val="75000"/>
                  </a:schemeClr>
                </a:solidFill>
              </a:defRPr>
            </a:lvl6pPr>
            <a:lvl7pPr marL="2838155" indent="0" algn="ctr">
              <a:buNone/>
              <a:defRPr>
                <a:solidFill>
                  <a:schemeClr val="tx1">
                    <a:tint val="75000"/>
                  </a:schemeClr>
                </a:solidFill>
              </a:defRPr>
            </a:lvl7pPr>
            <a:lvl8pPr marL="3311181" indent="0" algn="ctr">
              <a:buNone/>
              <a:defRPr>
                <a:solidFill>
                  <a:schemeClr val="tx1">
                    <a:tint val="75000"/>
                  </a:schemeClr>
                </a:solidFill>
              </a:defRPr>
            </a:lvl8pPr>
            <a:lvl9pPr marL="3784207"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2CC0F5A-2444-4ED6-96CC-9C289B300898}" type="datetimeFigureOut">
              <a:rPr kumimoji="1" lang="ja-JP" altLang="en-US" smtClean="0"/>
              <a:t>2023/11/10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15889D4-3475-4622-A012-57839EA678A9}" type="slidenum">
              <a:rPr kumimoji="1" lang="ja-JP" altLang="en-US" smtClean="0"/>
              <a:t>‹#›</a:t>
            </a:fld>
            <a:endParaRPr kumimoji="1" lang="ja-JP" altLang="en-US"/>
          </a:p>
        </p:txBody>
      </p:sp>
    </p:spTree>
    <p:extLst>
      <p:ext uri="{BB962C8B-B14F-4D97-AF65-F5344CB8AC3E}">
        <p14:creationId xmlns:p14="http://schemas.microsoft.com/office/powerpoint/2010/main" val="918671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2CC0F5A-2444-4ED6-96CC-9C289B300898}" type="datetimeFigureOut">
              <a:rPr kumimoji="1" lang="ja-JP" altLang="en-US" smtClean="0"/>
              <a:t>2023/11/10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15889D4-3475-4622-A012-57839EA678A9}" type="slidenum">
              <a:rPr kumimoji="1" lang="ja-JP" altLang="en-US" smtClean="0"/>
              <a:t>‹#›</a:t>
            </a:fld>
            <a:endParaRPr kumimoji="1" lang="ja-JP" altLang="en-US"/>
          </a:p>
        </p:txBody>
      </p:sp>
    </p:spTree>
    <p:extLst>
      <p:ext uri="{BB962C8B-B14F-4D97-AF65-F5344CB8AC3E}">
        <p14:creationId xmlns:p14="http://schemas.microsoft.com/office/powerpoint/2010/main" val="1364752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2"/>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1"/>
            <a:ext cx="4514850" cy="845220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2CC0F5A-2444-4ED6-96CC-9C289B300898}" type="datetimeFigureOut">
              <a:rPr kumimoji="1" lang="ja-JP" altLang="en-US" smtClean="0"/>
              <a:t>2023/11/10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15889D4-3475-4622-A012-57839EA678A9}" type="slidenum">
              <a:rPr kumimoji="1" lang="ja-JP" altLang="en-US" smtClean="0"/>
              <a:t>‹#›</a:t>
            </a:fld>
            <a:endParaRPr kumimoji="1" lang="ja-JP" altLang="en-US"/>
          </a:p>
        </p:txBody>
      </p:sp>
    </p:spTree>
    <p:extLst>
      <p:ext uri="{BB962C8B-B14F-4D97-AF65-F5344CB8AC3E}">
        <p14:creationId xmlns:p14="http://schemas.microsoft.com/office/powerpoint/2010/main" val="3227425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2CC0F5A-2444-4ED6-96CC-9C289B300898}" type="datetimeFigureOut">
              <a:rPr kumimoji="1" lang="ja-JP" altLang="en-US" smtClean="0"/>
              <a:t>2023/11/10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15889D4-3475-4622-A012-57839EA678A9}" type="slidenum">
              <a:rPr kumimoji="1" lang="ja-JP" altLang="en-US" smtClean="0"/>
              <a:t>‹#›</a:t>
            </a:fld>
            <a:endParaRPr kumimoji="1" lang="ja-JP" altLang="en-US"/>
          </a:p>
        </p:txBody>
      </p:sp>
    </p:spTree>
    <p:extLst>
      <p:ext uri="{BB962C8B-B14F-4D97-AF65-F5344CB8AC3E}">
        <p14:creationId xmlns:p14="http://schemas.microsoft.com/office/powerpoint/2010/main" val="1296944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172"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86">
                <a:solidFill>
                  <a:schemeClr val="tx1">
                    <a:tint val="75000"/>
                  </a:schemeClr>
                </a:solidFill>
              </a:defRPr>
            </a:lvl1pPr>
            <a:lvl2pPr marL="473026" indent="0">
              <a:buNone/>
              <a:defRPr sz="1905">
                <a:solidFill>
                  <a:schemeClr val="tx1">
                    <a:tint val="75000"/>
                  </a:schemeClr>
                </a:solidFill>
              </a:defRPr>
            </a:lvl2pPr>
            <a:lvl3pPr marL="946052" indent="0">
              <a:buNone/>
              <a:defRPr sz="1633">
                <a:solidFill>
                  <a:schemeClr val="tx1">
                    <a:tint val="75000"/>
                  </a:schemeClr>
                </a:solidFill>
              </a:defRPr>
            </a:lvl3pPr>
            <a:lvl4pPr marL="1419078" indent="0">
              <a:buNone/>
              <a:defRPr sz="1451">
                <a:solidFill>
                  <a:schemeClr val="tx1">
                    <a:tint val="75000"/>
                  </a:schemeClr>
                </a:solidFill>
              </a:defRPr>
            </a:lvl4pPr>
            <a:lvl5pPr marL="1892104" indent="0">
              <a:buNone/>
              <a:defRPr sz="1451">
                <a:solidFill>
                  <a:schemeClr val="tx1">
                    <a:tint val="75000"/>
                  </a:schemeClr>
                </a:solidFill>
              </a:defRPr>
            </a:lvl5pPr>
            <a:lvl6pPr marL="2365129" indent="0">
              <a:buNone/>
              <a:defRPr sz="1451">
                <a:solidFill>
                  <a:schemeClr val="tx1">
                    <a:tint val="75000"/>
                  </a:schemeClr>
                </a:solidFill>
              </a:defRPr>
            </a:lvl6pPr>
            <a:lvl7pPr marL="2838155" indent="0">
              <a:buNone/>
              <a:defRPr sz="1451">
                <a:solidFill>
                  <a:schemeClr val="tx1">
                    <a:tint val="75000"/>
                  </a:schemeClr>
                </a:solidFill>
              </a:defRPr>
            </a:lvl7pPr>
            <a:lvl8pPr marL="3311181" indent="0">
              <a:buNone/>
              <a:defRPr sz="1451">
                <a:solidFill>
                  <a:schemeClr val="tx1">
                    <a:tint val="75000"/>
                  </a:schemeClr>
                </a:solidFill>
              </a:defRPr>
            </a:lvl8pPr>
            <a:lvl9pPr marL="3784207" indent="0">
              <a:buNone/>
              <a:defRPr sz="1451">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2CC0F5A-2444-4ED6-96CC-9C289B300898}" type="datetimeFigureOut">
              <a:rPr kumimoji="1" lang="ja-JP" altLang="en-US" smtClean="0"/>
              <a:t>2023/11/10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15889D4-3475-4622-A012-57839EA678A9}" type="slidenum">
              <a:rPr kumimoji="1" lang="ja-JP" altLang="en-US" smtClean="0"/>
              <a:t>‹#›</a:t>
            </a:fld>
            <a:endParaRPr kumimoji="1" lang="ja-JP" altLang="en-US"/>
          </a:p>
        </p:txBody>
      </p:sp>
    </p:spTree>
    <p:extLst>
      <p:ext uri="{BB962C8B-B14F-4D97-AF65-F5344CB8AC3E}">
        <p14:creationId xmlns:p14="http://schemas.microsoft.com/office/powerpoint/2010/main" val="2329815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3"/>
            <a:ext cx="3028950" cy="6537501"/>
          </a:xfrm>
        </p:spPr>
        <p:txBody>
          <a:bodyPr/>
          <a:lstStyle>
            <a:lvl1pPr>
              <a:defRPr sz="2902"/>
            </a:lvl1pPr>
            <a:lvl2pPr>
              <a:defRPr sz="2449"/>
            </a:lvl2pPr>
            <a:lvl3pPr>
              <a:defRPr sz="2086"/>
            </a:lvl3pPr>
            <a:lvl4pPr>
              <a:defRPr sz="1905"/>
            </a:lvl4pPr>
            <a:lvl5pPr>
              <a:defRPr sz="1905"/>
            </a:lvl5pPr>
            <a:lvl6pPr>
              <a:defRPr sz="1905"/>
            </a:lvl6pPr>
            <a:lvl7pPr>
              <a:defRPr sz="1905"/>
            </a:lvl7pPr>
            <a:lvl8pPr>
              <a:defRPr sz="1905"/>
            </a:lvl8pPr>
            <a:lvl9pPr>
              <a:defRPr sz="190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3"/>
            <a:ext cx="3028950" cy="6537501"/>
          </a:xfrm>
        </p:spPr>
        <p:txBody>
          <a:bodyPr/>
          <a:lstStyle>
            <a:lvl1pPr>
              <a:defRPr sz="2902"/>
            </a:lvl1pPr>
            <a:lvl2pPr>
              <a:defRPr sz="2449"/>
            </a:lvl2pPr>
            <a:lvl3pPr>
              <a:defRPr sz="2086"/>
            </a:lvl3pPr>
            <a:lvl4pPr>
              <a:defRPr sz="1905"/>
            </a:lvl4pPr>
            <a:lvl5pPr>
              <a:defRPr sz="1905"/>
            </a:lvl5pPr>
            <a:lvl6pPr>
              <a:defRPr sz="1905"/>
            </a:lvl6pPr>
            <a:lvl7pPr>
              <a:defRPr sz="1905"/>
            </a:lvl7pPr>
            <a:lvl8pPr>
              <a:defRPr sz="1905"/>
            </a:lvl8pPr>
            <a:lvl9pPr>
              <a:defRPr sz="190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2CC0F5A-2444-4ED6-96CC-9C289B300898}" type="datetimeFigureOut">
              <a:rPr kumimoji="1" lang="ja-JP" altLang="en-US" smtClean="0"/>
              <a:t>2023/11/10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15889D4-3475-4622-A012-57839EA678A9}" type="slidenum">
              <a:rPr kumimoji="1" lang="ja-JP" altLang="en-US" smtClean="0"/>
              <a:t>‹#›</a:t>
            </a:fld>
            <a:endParaRPr kumimoji="1" lang="ja-JP" altLang="en-US"/>
          </a:p>
        </p:txBody>
      </p:sp>
    </p:spTree>
    <p:extLst>
      <p:ext uri="{BB962C8B-B14F-4D97-AF65-F5344CB8AC3E}">
        <p14:creationId xmlns:p14="http://schemas.microsoft.com/office/powerpoint/2010/main" val="1202612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1" y="2217386"/>
            <a:ext cx="3030141" cy="924101"/>
          </a:xfrm>
        </p:spPr>
        <p:txBody>
          <a:bodyPr anchor="b"/>
          <a:lstStyle>
            <a:lvl1pPr marL="0" indent="0">
              <a:buNone/>
              <a:defRPr sz="2449" b="1"/>
            </a:lvl1pPr>
            <a:lvl2pPr marL="473026" indent="0">
              <a:buNone/>
              <a:defRPr sz="2086" b="1"/>
            </a:lvl2pPr>
            <a:lvl3pPr marL="946052" indent="0">
              <a:buNone/>
              <a:defRPr sz="1905" b="1"/>
            </a:lvl3pPr>
            <a:lvl4pPr marL="1419078" indent="0">
              <a:buNone/>
              <a:defRPr sz="1633" b="1"/>
            </a:lvl4pPr>
            <a:lvl5pPr marL="1892104" indent="0">
              <a:buNone/>
              <a:defRPr sz="1633" b="1"/>
            </a:lvl5pPr>
            <a:lvl6pPr marL="2365129" indent="0">
              <a:buNone/>
              <a:defRPr sz="1633" b="1"/>
            </a:lvl6pPr>
            <a:lvl7pPr marL="2838155" indent="0">
              <a:buNone/>
              <a:defRPr sz="1633" b="1"/>
            </a:lvl7pPr>
            <a:lvl8pPr marL="3311181" indent="0">
              <a:buNone/>
              <a:defRPr sz="1633" b="1"/>
            </a:lvl8pPr>
            <a:lvl9pPr marL="3784207" indent="0">
              <a:buNone/>
              <a:defRPr sz="16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1" y="3141486"/>
            <a:ext cx="3030141" cy="5707416"/>
          </a:xfrm>
        </p:spPr>
        <p:txBody>
          <a:bodyPr/>
          <a:lstStyle>
            <a:lvl1pPr>
              <a:defRPr sz="2449"/>
            </a:lvl1pPr>
            <a:lvl2pPr>
              <a:defRPr sz="2086"/>
            </a:lvl2pPr>
            <a:lvl3pPr>
              <a:defRPr sz="1905"/>
            </a:lvl3pPr>
            <a:lvl4pPr>
              <a:defRPr sz="1633"/>
            </a:lvl4pPr>
            <a:lvl5pPr>
              <a:defRPr sz="1633"/>
            </a:lvl5pPr>
            <a:lvl6pPr>
              <a:defRPr sz="1633"/>
            </a:lvl6pPr>
            <a:lvl7pPr>
              <a:defRPr sz="1633"/>
            </a:lvl7pPr>
            <a:lvl8pPr>
              <a:defRPr sz="1633"/>
            </a:lvl8pPr>
            <a:lvl9pPr>
              <a:defRPr sz="16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6"/>
            <a:ext cx="3031331" cy="924101"/>
          </a:xfrm>
        </p:spPr>
        <p:txBody>
          <a:bodyPr anchor="b"/>
          <a:lstStyle>
            <a:lvl1pPr marL="0" indent="0">
              <a:buNone/>
              <a:defRPr sz="2449" b="1"/>
            </a:lvl1pPr>
            <a:lvl2pPr marL="473026" indent="0">
              <a:buNone/>
              <a:defRPr sz="2086" b="1"/>
            </a:lvl2pPr>
            <a:lvl3pPr marL="946052" indent="0">
              <a:buNone/>
              <a:defRPr sz="1905" b="1"/>
            </a:lvl3pPr>
            <a:lvl4pPr marL="1419078" indent="0">
              <a:buNone/>
              <a:defRPr sz="1633" b="1"/>
            </a:lvl4pPr>
            <a:lvl5pPr marL="1892104" indent="0">
              <a:buNone/>
              <a:defRPr sz="1633" b="1"/>
            </a:lvl5pPr>
            <a:lvl6pPr marL="2365129" indent="0">
              <a:buNone/>
              <a:defRPr sz="1633" b="1"/>
            </a:lvl6pPr>
            <a:lvl7pPr marL="2838155" indent="0">
              <a:buNone/>
              <a:defRPr sz="1633" b="1"/>
            </a:lvl7pPr>
            <a:lvl8pPr marL="3311181" indent="0">
              <a:buNone/>
              <a:defRPr sz="1633" b="1"/>
            </a:lvl8pPr>
            <a:lvl9pPr marL="3784207" indent="0">
              <a:buNone/>
              <a:defRPr sz="16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49"/>
            </a:lvl1pPr>
            <a:lvl2pPr>
              <a:defRPr sz="2086"/>
            </a:lvl2pPr>
            <a:lvl3pPr>
              <a:defRPr sz="1905"/>
            </a:lvl3pPr>
            <a:lvl4pPr>
              <a:defRPr sz="1633"/>
            </a:lvl4pPr>
            <a:lvl5pPr>
              <a:defRPr sz="1633"/>
            </a:lvl5pPr>
            <a:lvl6pPr>
              <a:defRPr sz="1633"/>
            </a:lvl6pPr>
            <a:lvl7pPr>
              <a:defRPr sz="1633"/>
            </a:lvl7pPr>
            <a:lvl8pPr>
              <a:defRPr sz="1633"/>
            </a:lvl8pPr>
            <a:lvl9pPr>
              <a:defRPr sz="16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2CC0F5A-2444-4ED6-96CC-9C289B300898}" type="datetimeFigureOut">
              <a:rPr kumimoji="1" lang="ja-JP" altLang="en-US" smtClean="0"/>
              <a:t>2023/11/10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15889D4-3475-4622-A012-57839EA678A9}" type="slidenum">
              <a:rPr kumimoji="1" lang="ja-JP" altLang="en-US" smtClean="0"/>
              <a:t>‹#›</a:t>
            </a:fld>
            <a:endParaRPr kumimoji="1" lang="ja-JP" altLang="en-US"/>
          </a:p>
        </p:txBody>
      </p:sp>
    </p:spTree>
    <p:extLst>
      <p:ext uri="{BB962C8B-B14F-4D97-AF65-F5344CB8AC3E}">
        <p14:creationId xmlns:p14="http://schemas.microsoft.com/office/powerpoint/2010/main" val="721152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2CC0F5A-2444-4ED6-96CC-9C289B300898}" type="datetimeFigureOut">
              <a:rPr kumimoji="1" lang="ja-JP" altLang="en-US" smtClean="0"/>
              <a:t>2023/11/10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15889D4-3475-4622-A012-57839EA678A9}" type="slidenum">
              <a:rPr kumimoji="1" lang="ja-JP" altLang="en-US" smtClean="0"/>
              <a:t>‹#›</a:t>
            </a:fld>
            <a:endParaRPr kumimoji="1" lang="ja-JP" altLang="en-US"/>
          </a:p>
        </p:txBody>
      </p:sp>
    </p:spTree>
    <p:extLst>
      <p:ext uri="{BB962C8B-B14F-4D97-AF65-F5344CB8AC3E}">
        <p14:creationId xmlns:p14="http://schemas.microsoft.com/office/powerpoint/2010/main" val="3742631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2CC0F5A-2444-4ED6-96CC-9C289B300898}" type="datetimeFigureOut">
              <a:rPr kumimoji="1" lang="ja-JP" altLang="en-US" smtClean="0"/>
              <a:t>2023/11/10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15889D4-3475-4622-A012-57839EA678A9}" type="slidenum">
              <a:rPr kumimoji="1" lang="ja-JP" altLang="en-US" smtClean="0"/>
              <a:t>‹#›</a:t>
            </a:fld>
            <a:endParaRPr kumimoji="1" lang="ja-JP" altLang="en-US"/>
          </a:p>
        </p:txBody>
      </p:sp>
    </p:spTree>
    <p:extLst>
      <p:ext uri="{BB962C8B-B14F-4D97-AF65-F5344CB8AC3E}">
        <p14:creationId xmlns:p14="http://schemas.microsoft.com/office/powerpoint/2010/main" val="136661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6"/>
          </a:xfrm>
        </p:spPr>
        <p:txBody>
          <a:bodyPr anchor="b"/>
          <a:lstStyle>
            <a:lvl1pPr algn="l">
              <a:defRPr sz="2086"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7"/>
            <a:ext cx="3833813" cy="8454497"/>
          </a:xfrm>
        </p:spPr>
        <p:txBody>
          <a:bodyPr/>
          <a:lstStyle>
            <a:lvl1pPr>
              <a:defRPr sz="3356"/>
            </a:lvl1pPr>
            <a:lvl2pPr>
              <a:defRPr sz="2902"/>
            </a:lvl2pPr>
            <a:lvl3pPr>
              <a:defRPr sz="2449"/>
            </a:lvl3pPr>
            <a:lvl4pPr>
              <a:defRPr sz="2086"/>
            </a:lvl4pPr>
            <a:lvl5pPr>
              <a:defRPr sz="2086"/>
            </a:lvl5pPr>
            <a:lvl6pPr>
              <a:defRPr sz="2086"/>
            </a:lvl6pPr>
            <a:lvl7pPr>
              <a:defRPr sz="2086"/>
            </a:lvl7pPr>
            <a:lvl8pPr>
              <a:defRPr sz="2086"/>
            </a:lvl8pPr>
            <a:lvl9pPr>
              <a:defRPr sz="208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51"/>
            </a:lvl1pPr>
            <a:lvl2pPr marL="473026" indent="0">
              <a:buNone/>
              <a:defRPr sz="1270"/>
            </a:lvl2pPr>
            <a:lvl3pPr marL="946052" indent="0">
              <a:buNone/>
              <a:defRPr sz="998"/>
            </a:lvl3pPr>
            <a:lvl4pPr marL="1419078" indent="0">
              <a:buNone/>
              <a:defRPr sz="907"/>
            </a:lvl4pPr>
            <a:lvl5pPr marL="1892104" indent="0">
              <a:buNone/>
              <a:defRPr sz="907"/>
            </a:lvl5pPr>
            <a:lvl6pPr marL="2365129" indent="0">
              <a:buNone/>
              <a:defRPr sz="907"/>
            </a:lvl6pPr>
            <a:lvl7pPr marL="2838155" indent="0">
              <a:buNone/>
              <a:defRPr sz="907"/>
            </a:lvl7pPr>
            <a:lvl8pPr marL="3311181" indent="0">
              <a:buNone/>
              <a:defRPr sz="907"/>
            </a:lvl8pPr>
            <a:lvl9pPr marL="3784207" indent="0">
              <a:buNone/>
              <a:defRPr sz="907"/>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2CC0F5A-2444-4ED6-96CC-9C289B300898}" type="datetimeFigureOut">
              <a:rPr kumimoji="1" lang="ja-JP" altLang="en-US" smtClean="0"/>
              <a:t>2023/11/10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15889D4-3475-4622-A012-57839EA678A9}" type="slidenum">
              <a:rPr kumimoji="1" lang="ja-JP" altLang="en-US" smtClean="0"/>
              <a:t>‹#›</a:t>
            </a:fld>
            <a:endParaRPr kumimoji="1" lang="ja-JP" altLang="en-US"/>
          </a:p>
        </p:txBody>
      </p:sp>
    </p:spTree>
    <p:extLst>
      <p:ext uri="{BB962C8B-B14F-4D97-AF65-F5344CB8AC3E}">
        <p14:creationId xmlns:p14="http://schemas.microsoft.com/office/powerpoint/2010/main" val="2043207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86"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356"/>
            </a:lvl1pPr>
            <a:lvl2pPr marL="473026" indent="0">
              <a:buNone/>
              <a:defRPr sz="2902"/>
            </a:lvl2pPr>
            <a:lvl3pPr marL="946052" indent="0">
              <a:buNone/>
              <a:defRPr sz="2449"/>
            </a:lvl3pPr>
            <a:lvl4pPr marL="1419078" indent="0">
              <a:buNone/>
              <a:defRPr sz="2086"/>
            </a:lvl4pPr>
            <a:lvl5pPr marL="1892104" indent="0">
              <a:buNone/>
              <a:defRPr sz="2086"/>
            </a:lvl5pPr>
            <a:lvl6pPr marL="2365129" indent="0">
              <a:buNone/>
              <a:defRPr sz="2086"/>
            </a:lvl6pPr>
            <a:lvl7pPr marL="2838155" indent="0">
              <a:buNone/>
              <a:defRPr sz="2086"/>
            </a:lvl7pPr>
            <a:lvl8pPr marL="3311181" indent="0">
              <a:buNone/>
              <a:defRPr sz="2086"/>
            </a:lvl8pPr>
            <a:lvl9pPr marL="3784207" indent="0">
              <a:buNone/>
              <a:defRPr sz="2086"/>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51"/>
            </a:lvl1pPr>
            <a:lvl2pPr marL="473026" indent="0">
              <a:buNone/>
              <a:defRPr sz="1270"/>
            </a:lvl2pPr>
            <a:lvl3pPr marL="946052" indent="0">
              <a:buNone/>
              <a:defRPr sz="998"/>
            </a:lvl3pPr>
            <a:lvl4pPr marL="1419078" indent="0">
              <a:buNone/>
              <a:defRPr sz="907"/>
            </a:lvl4pPr>
            <a:lvl5pPr marL="1892104" indent="0">
              <a:buNone/>
              <a:defRPr sz="907"/>
            </a:lvl5pPr>
            <a:lvl6pPr marL="2365129" indent="0">
              <a:buNone/>
              <a:defRPr sz="907"/>
            </a:lvl6pPr>
            <a:lvl7pPr marL="2838155" indent="0">
              <a:buNone/>
              <a:defRPr sz="907"/>
            </a:lvl7pPr>
            <a:lvl8pPr marL="3311181" indent="0">
              <a:buNone/>
              <a:defRPr sz="907"/>
            </a:lvl8pPr>
            <a:lvl9pPr marL="3784207" indent="0">
              <a:buNone/>
              <a:defRPr sz="907"/>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2CC0F5A-2444-4ED6-96CC-9C289B300898}" type="datetimeFigureOut">
              <a:rPr kumimoji="1" lang="ja-JP" altLang="en-US" smtClean="0"/>
              <a:t>2023/11/10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15889D4-3475-4622-A012-57839EA678A9}" type="slidenum">
              <a:rPr kumimoji="1" lang="ja-JP" altLang="en-US" smtClean="0"/>
              <a:t>‹#›</a:t>
            </a:fld>
            <a:endParaRPr kumimoji="1" lang="ja-JP" altLang="en-US"/>
          </a:p>
        </p:txBody>
      </p:sp>
    </p:spTree>
    <p:extLst>
      <p:ext uri="{BB962C8B-B14F-4D97-AF65-F5344CB8AC3E}">
        <p14:creationId xmlns:p14="http://schemas.microsoft.com/office/powerpoint/2010/main" val="2479298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700"/>
            <a:ext cx="6172200" cy="1651000"/>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3"/>
            <a:ext cx="6172200" cy="6537501"/>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104306" tIns="52153" rIns="104306" bIns="52153" rtlCol="0" anchor="ctr"/>
          <a:lstStyle>
            <a:lvl1pPr algn="l">
              <a:defRPr sz="1270">
                <a:solidFill>
                  <a:schemeClr val="tx1">
                    <a:tint val="75000"/>
                  </a:schemeClr>
                </a:solidFill>
              </a:defRPr>
            </a:lvl1pPr>
          </a:lstStyle>
          <a:p>
            <a:fld id="{62CC0F5A-2444-4ED6-96CC-9C289B300898}" type="datetimeFigureOut">
              <a:rPr kumimoji="1" lang="ja-JP" altLang="en-US" smtClean="0"/>
              <a:t>2023/11/10</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104306" tIns="52153" rIns="104306" bIns="52153" rtlCol="0" anchor="ctr"/>
          <a:lstStyle>
            <a:lvl1pPr algn="ctr">
              <a:defRPr sz="127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104306" tIns="52153" rIns="104306" bIns="52153" rtlCol="0" anchor="ctr"/>
          <a:lstStyle>
            <a:lvl1pPr algn="r">
              <a:defRPr sz="1270">
                <a:solidFill>
                  <a:schemeClr val="tx1">
                    <a:tint val="75000"/>
                  </a:schemeClr>
                </a:solidFill>
              </a:defRPr>
            </a:lvl1pPr>
          </a:lstStyle>
          <a:p>
            <a:fld id="{F15889D4-3475-4622-A012-57839EA678A9}" type="slidenum">
              <a:rPr kumimoji="1" lang="ja-JP" altLang="en-US" smtClean="0"/>
              <a:t>‹#›</a:t>
            </a:fld>
            <a:endParaRPr kumimoji="1" lang="ja-JP" altLang="en-US"/>
          </a:p>
        </p:txBody>
      </p:sp>
    </p:spTree>
    <p:extLst>
      <p:ext uri="{BB962C8B-B14F-4D97-AF65-F5344CB8AC3E}">
        <p14:creationId xmlns:p14="http://schemas.microsoft.com/office/powerpoint/2010/main" val="4199672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46052" rtl="0" eaLnBrk="1" latinLnBrk="0" hangingPunct="1">
        <a:spcBef>
          <a:spcPct val="0"/>
        </a:spcBef>
        <a:buNone/>
        <a:defRPr kumimoji="1" sz="4535" kern="1200">
          <a:solidFill>
            <a:schemeClr val="tx1"/>
          </a:solidFill>
          <a:latin typeface="+mj-lt"/>
          <a:ea typeface="+mj-ea"/>
          <a:cs typeface="+mj-cs"/>
        </a:defRPr>
      </a:lvl1pPr>
    </p:titleStyle>
    <p:bodyStyle>
      <a:lvl1pPr marL="354769" indent="-354769" algn="l" defTabSz="946052" rtl="0" eaLnBrk="1" latinLnBrk="0" hangingPunct="1">
        <a:spcBef>
          <a:spcPct val="20000"/>
        </a:spcBef>
        <a:buFont typeface="Arial" panose="020B0604020202020204" pitchFamily="34" charset="0"/>
        <a:buChar char="•"/>
        <a:defRPr kumimoji="1" sz="3356" kern="1200">
          <a:solidFill>
            <a:schemeClr val="tx1"/>
          </a:solidFill>
          <a:latin typeface="+mn-lt"/>
          <a:ea typeface="+mn-ea"/>
          <a:cs typeface="+mn-cs"/>
        </a:defRPr>
      </a:lvl1pPr>
      <a:lvl2pPr marL="768667" indent="-295641" algn="l" defTabSz="946052" rtl="0" eaLnBrk="1" latinLnBrk="0" hangingPunct="1">
        <a:spcBef>
          <a:spcPct val="20000"/>
        </a:spcBef>
        <a:buFont typeface="Arial" panose="020B0604020202020204" pitchFamily="34" charset="0"/>
        <a:buChar char="–"/>
        <a:defRPr kumimoji="1" sz="2902" kern="1200">
          <a:solidFill>
            <a:schemeClr val="tx1"/>
          </a:solidFill>
          <a:latin typeface="+mn-lt"/>
          <a:ea typeface="+mn-ea"/>
          <a:cs typeface="+mn-cs"/>
        </a:defRPr>
      </a:lvl2pPr>
      <a:lvl3pPr marL="1182565" indent="-236513" algn="l" defTabSz="946052" rtl="0" eaLnBrk="1" latinLnBrk="0" hangingPunct="1">
        <a:spcBef>
          <a:spcPct val="20000"/>
        </a:spcBef>
        <a:buFont typeface="Arial" panose="020B0604020202020204" pitchFamily="34" charset="0"/>
        <a:buChar char="•"/>
        <a:defRPr kumimoji="1" sz="2449" kern="1200">
          <a:solidFill>
            <a:schemeClr val="tx1"/>
          </a:solidFill>
          <a:latin typeface="+mn-lt"/>
          <a:ea typeface="+mn-ea"/>
          <a:cs typeface="+mn-cs"/>
        </a:defRPr>
      </a:lvl3pPr>
      <a:lvl4pPr marL="1655591" indent="-236513" algn="l" defTabSz="946052" rtl="0" eaLnBrk="1" latinLnBrk="0" hangingPunct="1">
        <a:spcBef>
          <a:spcPct val="20000"/>
        </a:spcBef>
        <a:buFont typeface="Arial" panose="020B0604020202020204" pitchFamily="34" charset="0"/>
        <a:buChar char="–"/>
        <a:defRPr kumimoji="1" sz="2086" kern="1200">
          <a:solidFill>
            <a:schemeClr val="tx1"/>
          </a:solidFill>
          <a:latin typeface="+mn-lt"/>
          <a:ea typeface="+mn-ea"/>
          <a:cs typeface="+mn-cs"/>
        </a:defRPr>
      </a:lvl4pPr>
      <a:lvl5pPr marL="2128617" indent="-236513" algn="l" defTabSz="946052" rtl="0" eaLnBrk="1" latinLnBrk="0" hangingPunct="1">
        <a:spcBef>
          <a:spcPct val="20000"/>
        </a:spcBef>
        <a:buFont typeface="Arial" panose="020B0604020202020204" pitchFamily="34" charset="0"/>
        <a:buChar char="»"/>
        <a:defRPr kumimoji="1" sz="2086" kern="1200">
          <a:solidFill>
            <a:schemeClr val="tx1"/>
          </a:solidFill>
          <a:latin typeface="+mn-lt"/>
          <a:ea typeface="+mn-ea"/>
          <a:cs typeface="+mn-cs"/>
        </a:defRPr>
      </a:lvl5pPr>
      <a:lvl6pPr marL="2601642" indent="-236513" algn="l" defTabSz="946052" rtl="0" eaLnBrk="1" latinLnBrk="0" hangingPunct="1">
        <a:spcBef>
          <a:spcPct val="20000"/>
        </a:spcBef>
        <a:buFont typeface="Arial" panose="020B0604020202020204" pitchFamily="34" charset="0"/>
        <a:buChar char="•"/>
        <a:defRPr kumimoji="1" sz="2086" kern="1200">
          <a:solidFill>
            <a:schemeClr val="tx1"/>
          </a:solidFill>
          <a:latin typeface="+mn-lt"/>
          <a:ea typeface="+mn-ea"/>
          <a:cs typeface="+mn-cs"/>
        </a:defRPr>
      </a:lvl6pPr>
      <a:lvl7pPr marL="3074668" indent="-236513" algn="l" defTabSz="946052" rtl="0" eaLnBrk="1" latinLnBrk="0" hangingPunct="1">
        <a:spcBef>
          <a:spcPct val="20000"/>
        </a:spcBef>
        <a:buFont typeface="Arial" panose="020B0604020202020204" pitchFamily="34" charset="0"/>
        <a:buChar char="•"/>
        <a:defRPr kumimoji="1" sz="2086" kern="1200">
          <a:solidFill>
            <a:schemeClr val="tx1"/>
          </a:solidFill>
          <a:latin typeface="+mn-lt"/>
          <a:ea typeface="+mn-ea"/>
          <a:cs typeface="+mn-cs"/>
        </a:defRPr>
      </a:lvl7pPr>
      <a:lvl8pPr marL="3547694" indent="-236513" algn="l" defTabSz="946052" rtl="0" eaLnBrk="1" latinLnBrk="0" hangingPunct="1">
        <a:spcBef>
          <a:spcPct val="20000"/>
        </a:spcBef>
        <a:buFont typeface="Arial" panose="020B0604020202020204" pitchFamily="34" charset="0"/>
        <a:buChar char="•"/>
        <a:defRPr kumimoji="1" sz="2086" kern="1200">
          <a:solidFill>
            <a:schemeClr val="tx1"/>
          </a:solidFill>
          <a:latin typeface="+mn-lt"/>
          <a:ea typeface="+mn-ea"/>
          <a:cs typeface="+mn-cs"/>
        </a:defRPr>
      </a:lvl8pPr>
      <a:lvl9pPr marL="4020720" indent="-236513" algn="l" defTabSz="946052" rtl="0" eaLnBrk="1" latinLnBrk="0" hangingPunct="1">
        <a:spcBef>
          <a:spcPct val="20000"/>
        </a:spcBef>
        <a:buFont typeface="Arial" panose="020B0604020202020204" pitchFamily="34" charset="0"/>
        <a:buChar char="•"/>
        <a:defRPr kumimoji="1" sz="2086" kern="1200">
          <a:solidFill>
            <a:schemeClr val="tx1"/>
          </a:solidFill>
          <a:latin typeface="+mn-lt"/>
          <a:ea typeface="+mn-ea"/>
          <a:cs typeface="+mn-cs"/>
        </a:defRPr>
      </a:lvl9pPr>
    </p:bodyStyle>
    <p:otherStyle>
      <a:defPPr>
        <a:defRPr lang="ja-JP"/>
      </a:defPPr>
      <a:lvl1pPr marL="0" algn="l" defTabSz="946052" rtl="0" eaLnBrk="1" latinLnBrk="0" hangingPunct="1">
        <a:defRPr kumimoji="1" sz="1905" kern="1200">
          <a:solidFill>
            <a:schemeClr val="tx1"/>
          </a:solidFill>
          <a:latin typeface="+mn-lt"/>
          <a:ea typeface="+mn-ea"/>
          <a:cs typeface="+mn-cs"/>
        </a:defRPr>
      </a:lvl1pPr>
      <a:lvl2pPr marL="473026" algn="l" defTabSz="946052" rtl="0" eaLnBrk="1" latinLnBrk="0" hangingPunct="1">
        <a:defRPr kumimoji="1" sz="1905" kern="1200">
          <a:solidFill>
            <a:schemeClr val="tx1"/>
          </a:solidFill>
          <a:latin typeface="+mn-lt"/>
          <a:ea typeface="+mn-ea"/>
          <a:cs typeface="+mn-cs"/>
        </a:defRPr>
      </a:lvl2pPr>
      <a:lvl3pPr marL="946052" algn="l" defTabSz="946052" rtl="0" eaLnBrk="1" latinLnBrk="0" hangingPunct="1">
        <a:defRPr kumimoji="1" sz="1905" kern="1200">
          <a:solidFill>
            <a:schemeClr val="tx1"/>
          </a:solidFill>
          <a:latin typeface="+mn-lt"/>
          <a:ea typeface="+mn-ea"/>
          <a:cs typeface="+mn-cs"/>
        </a:defRPr>
      </a:lvl3pPr>
      <a:lvl4pPr marL="1419078" algn="l" defTabSz="946052" rtl="0" eaLnBrk="1" latinLnBrk="0" hangingPunct="1">
        <a:defRPr kumimoji="1" sz="1905" kern="1200">
          <a:solidFill>
            <a:schemeClr val="tx1"/>
          </a:solidFill>
          <a:latin typeface="+mn-lt"/>
          <a:ea typeface="+mn-ea"/>
          <a:cs typeface="+mn-cs"/>
        </a:defRPr>
      </a:lvl4pPr>
      <a:lvl5pPr marL="1892104" algn="l" defTabSz="946052" rtl="0" eaLnBrk="1" latinLnBrk="0" hangingPunct="1">
        <a:defRPr kumimoji="1" sz="1905" kern="1200">
          <a:solidFill>
            <a:schemeClr val="tx1"/>
          </a:solidFill>
          <a:latin typeface="+mn-lt"/>
          <a:ea typeface="+mn-ea"/>
          <a:cs typeface="+mn-cs"/>
        </a:defRPr>
      </a:lvl5pPr>
      <a:lvl6pPr marL="2365129" algn="l" defTabSz="946052" rtl="0" eaLnBrk="1" latinLnBrk="0" hangingPunct="1">
        <a:defRPr kumimoji="1" sz="1905" kern="1200">
          <a:solidFill>
            <a:schemeClr val="tx1"/>
          </a:solidFill>
          <a:latin typeface="+mn-lt"/>
          <a:ea typeface="+mn-ea"/>
          <a:cs typeface="+mn-cs"/>
        </a:defRPr>
      </a:lvl6pPr>
      <a:lvl7pPr marL="2838155" algn="l" defTabSz="946052" rtl="0" eaLnBrk="1" latinLnBrk="0" hangingPunct="1">
        <a:defRPr kumimoji="1" sz="1905" kern="1200">
          <a:solidFill>
            <a:schemeClr val="tx1"/>
          </a:solidFill>
          <a:latin typeface="+mn-lt"/>
          <a:ea typeface="+mn-ea"/>
          <a:cs typeface="+mn-cs"/>
        </a:defRPr>
      </a:lvl7pPr>
      <a:lvl8pPr marL="3311181" algn="l" defTabSz="946052" rtl="0" eaLnBrk="1" latinLnBrk="0" hangingPunct="1">
        <a:defRPr kumimoji="1" sz="1905" kern="1200">
          <a:solidFill>
            <a:schemeClr val="tx1"/>
          </a:solidFill>
          <a:latin typeface="+mn-lt"/>
          <a:ea typeface="+mn-ea"/>
          <a:cs typeface="+mn-cs"/>
        </a:defRPr>
      </a:lvl8pPr>
      <a:lvl9pPr marL="3784207" algn="l" defTabSz="946052" rtl="0" eaLnBrk="1" latinLnBrk="0" hangingPunct="1">
        <a:defRPr kumimoji="1" sz="19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cs.google.com/forms/d/1OGI8zgX4YqMOiSKroqiUcRJdcA60D0HNdj-Nl4Jnsnc/" TargetMode="Externa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327089" y="203859"/>
            <a:ext cx="6203821" cy="88159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4605" tIns="47302" rIns="94605" bIns="47302" spcCol="0" rtlCol="0" anchor="ctr"/>
          <a:lstStyle/>
          <a:p>
            <a:pPr algn="ctr"/>
            <a:endParaRPr lang="ja-JP" altLang="en-US" sz="1749">
              <a:solidFill>
                <a:schemeClr val="tx1"/>
              </a:solidFill>
            </a:endParaRPr>
          </a:p>
        </p:txBody>
      </p: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05690" y="425871"/>
            <a:ext cx="1273416" cy="602367"/>
          </a:xfrm>
          <a:prstGeom prst="rect">
            <a:avLst/>
          </a:prstGeom>
        </p:spPr>
      </p:pic>
      <p:sp>
        <p:nvSpPr>
          <p:cNvPr id="8" name="テキスト ボックス 7"/>
          <p:cNvSpPr txBox="1"/>
          <p:nvPr/>
        </p:nvSpPr>
        <p:spPr>
          <a:xfrm>
            <a:off x="512244" y="291773"/>
            <a:ext cx="5783853" cy="686523"/>
          </a:xfrm>
          <a:prstGeom prst="rect">
            <a:avLst/>
          </a:prstGeom>
          <a:noFill/>
        </p:spPr>
        <p:txBody>
          <a:bodyPr wrap="square" lIns="0" tIns="47302" rIns="0" bIns="47302" rtlCol="0">
            <a:spAutoFit/>
          </a:bodyPr>
          <a:lstStyle/>
          <a:p>
            <a:pPr algn="ctr">
              <a:lnSpc>
                <a:spcPts val="2358"/>
              </a:lnSpc>
            </a:pP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モビリティ分野の社会課題と新たな価値創造に関する検討会</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358"/>
              </a:lnSpc>
            </a:pPr>
            <a:r>
              <a:rPr lang="en-US" altLang="ja-JP" sz="1361" b="1" dirty="0">
                <a:latin typeface="メイリオ" panose="020B0604030504040204" pitchFamily="50" charset="-128"/>
                <a:ea typeface="メイリオ" panose="020B0604030504040204" pitchFamily="50" charset="-128"/>
                <a:cs typeface="メイリオ" panose="020B0604030504040204" pitchFamily="50" charset="-128"/>
              </a:rPr>
              <a:t>ITS</a:t>
            </a:r>
            <a:r>
              <a:rPr lang="ja-JP" altLang="en-US" sz="1361" b="1" dirty="0">
                <a:latin typeface="メイリオ" panose="020B0604030504040204" pitchFamily="50" charset="-128"/>
                <a:ea typeface="メイリオ" panose="020B0604030504040204" pitchFamily="50" charset="-128"/>
                <a:cs typeface="メイリオ" panose="020B0604030504040204" pitchFamily="50" charset="-128"/>
              </a:rPr>
              <a:t>情報通信システム推進会議主催</a:t>
            </a:r>
          </a:p>
        </p:txBody>
      </p:sp>
      <p:sp>
        <p:nvSpPr>
          <p:cNvPr id="11" name="正方形/長方形 10"/>
          <p:cNvSpPr/>
          <p:nvPr/>
        </p:nvSpPr>
        <p:spPr>
          <a:xfrm>
            <a:off x="179755" y="4467070"/>
            <a:ext cx="6448829" cy="5304020"/>
          </a:xfrm>
          <a:prstGeom prst="rect">
            <a:avLst/>
          </a:prstGeom>
          <a:ln w="28575">
            <a:solidFill>
              <a:schemeClr val="tx1"/>
            </a:solidFill>
          </a:ln>
        </p:spPr>
        <p:txBody>
          <a:bodyPr wrap="square" lIns="65303" tIns="65303" rIns="65303" bIns="65303">
            <a:noAutofit/>
          </a:bodyPr>
          <a:lstStyle/>
          <a:p>
            <a:pPr marL="0" marR="0" lvl="0" indent="0" algn="l" defTabSz="957838" rtl="0" eaLnBrk="1" fontAlgn="auto" latinLnBrk="0" hangingPunct="1">
              <a:lnSpc>
                <a:spcPts val="1451"/>
              </a:lnSpc>
              <a:spcBef>
                <a:spcPts val="0"/>
              </a:spcBef>
              <a:spcAft>
                <a:spcPts val="0"/>
              </a:spcAft>
              <a:buClrTx/>
              <a:buSzTx/>
              <a:buFontTx/>
              <a:buNone/>
              <a:tabLst/>
              <a:defRPr/>
            </a:pPr>
            <a:r>
              <a:rPr kumimoji="1" lang="en-US" altLang="ja-JP" sz="1400" b="0" i="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14:00-14:15</a:t>
            </a:r>
            <a:r>
              <a:rPr kumimoji="1" lang="ja-JP" altLang="en-US" sz="1400" b="0" i="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開会</a:t>
            </a: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司会</a:t>
            </a: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 「開会趣旨、アンケート結果概要の紹介」</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p>
          <a:p>
            <a:pPr marL="0" marR="0" lvl="0" indent="0" algn="r" defTabSz="957838" rtl="0" eaLnBrk="1" fontAlgn="auto" latinLnBrk="0" hangingPunct="1">
              <a:lnSpc>
                <a:spcPts val="1451"/>
              </a:lnSpc>
              <a:spcBef>
                <a:spcPts val="0"/>
              </a:spcBef>
              <a:spcAft>
                <a:spcPts val="0"/>
              </a:spcAft>
              <a:buClrTx/>
              <a:buSzTx/>
              <a:buFontTx/>
              <a:buNone/>
              <a:tabLst/>
              <a:defRPr/>
            </a:pPr>
            <a:r>
              <a:rPr kumimoji="1" lang="zh-TW"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国立研究開発法人情報通信研究機構</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　豊嶋 守生</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a:lnSpc>
                <a:spcPts val="1451"/>
              </a:lnSpc>
            </a:pPr>
            <a:r>
              <a:rPr lang="en-US" altLang="ja-JP" sz="1400" i="1" kern="100" dirty="0">
                <a:latin typeface="Meiryo UI" panose="020B0604030504040204" pitchFamily="50" charset="-128"/>
                <a:ea typeface="Meiryo UI" panose="020B0604030504040204" pitchFamily="50" charset="-128"/>
                <a:cs typeface="Courier New" panose="02070309020205020404" pitchFamily="49" charset="0"/>
              </a:rPr>
              <a:t>14:15-14:45</a:t>
            </a:r>
            <a:r>
              <a:rPr lang="ja-JP" altLang="en-US" sz="1400" b="1" kern="100" dirty="0">
                <a:latin typeface="Meiryo UI" panose="020B0604030504040204" pitchFamily="50" charset="-128"/>
                <a:ea typeface="Meiryo UI" panose="020B0604030504040204" pitchFamily="50" charset="-128"/>
                <a:cs typeface="Courier New" panose="02070309020205020404" pitchFamily="49" charset="0"/>
              </a:rPr>
              <a:t>　</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ライトニングトーク</a:t>
            </a:r>
            <a:r>
              <a:rPr lang="en-US" altLang="ja-JP" sz="1400" b="1" dirty="0">
                <a:latin typeface="Meiryo UI" panose="020B0604030504040204" pitchFamily="50" charset="-128"/>
                <a:ea typeface="Meiryo UI" panose="020B0604030504040204" pitchFamily="50" charset="-128"/>
              </a:rPr>
              <a:t>】</a:t>
            </a:r>
          </a:p>
          <a:p>
            <a:pPr>
              <a:lnSpc>
                <a:spcPts val="1451"/>
              </a:lnSpc>
            </a:pPr>
            <a:r>
              <a:rPr lang="ja-JP" altLang="en-US" sz="1100" b="1" dirty="0">
                <a:latin typeface="Meiryo UI" panose="020B0604030504040204" pitchFamily="50" charset="-128"/>
                <a:ea typeface="Meiryo UI" panose="020B0604030504040204" pitchFamily="50" charset="-128"/>
              </a:rPr>
              <a:t>　</a:t>
            </a:r>
            <a:r>
              <a:rPr lang="ja-JP" altLang="en-US" sz="11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課題</a:t>
            </a:r>
            <a:r>
              <a:rPr lang="ja-JP" altLang="en-US" sz="110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１：「異業種が連携した新たな道路交通情報インフラ　～</a:t>
            </a:r>
            <a:r>
              <a:rPr lang="en-US" altLang="ja-JP" sz="110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IT</a:t>
            </a:r>
            <a:r>
              <a:rPr lang="ja-JP" altLang="en-US" sz="110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を駆使した交通インフラのグランドデザイン～」</a:t>
            </a:r>
            <a:endParaRPr lang="en-US" altLang="ja-JP" sz="110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r">
              <a:lnSpc>
                <a:spcPts val="1451"/>
              </a:lnSpc>
            </a:pPr>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a:t>
            </a:r>
            <a:r>
              <a:rPr lang="zh-TW" altLang="en-US" sz="1100" dirty="0">
                <a:latin typeface="Meiryo UI" panose="020B0604030504040204" pitchFamily="50" charset="-128"/>
                <a:ea typeface="Meiryo UI" panose="020B0604030504040204" pitchFamily="50" charset="-128"/>
              </a:rPr>
              <a:t>東日本高速道路</a:t>
            </a:r>
            <a:r>
              <a:rPr lang="ja-JP" altLang="en-US" sz="1100" dirty="0">
                <a:latin typeface="Meiryo UI" panose="020B0604030504040204" pitchFamily="50" charset="-128"/>
                <a:ea typeface="Meiryo UI" panose="020B0604030504040204" pitchFamily="50" charset="-128"/>
              </a:rPr>
              <a:t>株式会社　丸茂 等</a:t>
            </a:r>
            <a:endParaRPr lang="en-US" altLang="ja-JP" sz="1100" i="1" dirty="0">
              <a:latin typeface="Meiryo UI" panose="020B0604030504040204" pitchFamily="50" charset="-128"/>
              <a:ea typeface="Meiryo UI" panose="020B0604030504040204" pitchFamily="50" charset="-128"/>
            </a:endParaRPr>
          </a:p>
          <a:p>
            <a:pPr>
              <a:lnSpc>
                <a:spcPts val="1451"/>
              </a:lnSpc>
            </a:pPr>
            <a:r>
              <a:rPr lang="ja-JP" altLang="en-US" sz="1100" b="1" dirty="0">
                <a:latin typeface="Meiryo UI" panose="020B0604030504040204" pitchFamily="50" charset="-128"/>
                <a:ea typeface="Meiryo UI" panose="020B0604030504040204" pitchFamily="50" charset="-128"/>
              </a:rPr>
              <a:t>　</a:t>
            </a:r>
            <a:r>
              <a:rPr lang="ja-JP" altLang="en-US" sz="110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課題２：「データのプライバシー保護とオープン化」</a:t>
            </a:r>
            <a:endParaRPr lang="en-US" altLang="ja-JP" sz="110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r">
              <a:lnSpc>
                <a:spcPts val="1451"/>
              </a:lnSpc>
            </a:pPr>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パナソニック インダストリー株式会社　高橋　和晃</a:t>
            </a:r>
            <a:endParaRPr lang="en-US" altLang="ja-JP" sz="1100" i="1" dirty="0">
              <a:latin typeface="Meiryo UI" panose="020B0604030504040204" pitchFamily="50" charset="-128"/>
              <a:ea typeface="Meiryo UI" panose="020B0604030504040204" pitchFamily="50" charset="-128"/>
            </a:endParaRPr>
          </a:p>
          <a:p>
            <a:pPr>
              <a:lnSpc>
                <a:spcPts val="1451"/>
              </a:lnSpc>
            </a:pPr>
            <a:r>
              <a:rPr lang="ja-JP" altLang="en-US" sz="1100" b="1" dirty="0">
                <a:latin typeface="Meiryo UI" panose="020B0604030504040204" pitchFamily="50" charset="-128"/>
                <a:ea typeface="Meiryo UI" panose="020B0604030504040204" pitchFamily="50" charset="-128"/>
              </a:rPr>
              <a:t>　</a:t>
            </a:r>
            <a:r>
              <a:rPr lang="ja-JP" altLang="en-US" sz="110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課題３：「センシング情報を用いた安全対策とデータ活用」</a:t>
            </a:r>
            <a:endParaRPr lang="en-US" altLang="ja-JP" sz="110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r">
              <a:lnSpc>
                <a:spcPts val="1451"/>
              </a:lnSpc>
            </a:pPr>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ヴィオニア・ジャパン株式会社　ロレ　パスカル</a:t>
            </a:r>
            <a:endParaRPr lang="en-US" altLang="ja-JP" sz="1100" i="1" dirty="0">
              <a:latin typeface="Meiryo UI" panose="020B0604030504040204" pitchFamily="50" charset="-128"/>
              <a:ea typeface="Meiryo UI" panose="020B0604030504040204" pitchFamily="50" charset="-128"/>
            </a:endParaRPr>
          </a:p>
          <a:p>
            <a:pPr>
              <a:lnSpc>
                <a:spcPts val="1451"/>
              </a:lnSpc>
            </a:pPr>
            <a:r>
              <a:rPr lang="ja-JP" altLang="en-US" sz="1100" b="1" dirty="0">
                <a:latin typeface="Meiryo UI" panose="020B0604030504040204" pitchFamily="50" charset="-128"/>
                <a:ea typeface="Meiryo UI" panose="020B0604030504040204" pitchFamily="50" charset="-128"/>
              </a:rPr>
              <a:t>　</a:t>
            </a:r>
            <a:r>
              <a:rPr lang="ja-JP" altLang="en-US" sz="110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課題４：「モビリティにおけるエンタメ・サブスク」</a:t>
            </a:r>
            <a:endParaRPr lang="en-US" altLang="ja-JP" sz="110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r">
              <a:lnSpc>
                <a:spcPts val="1451"/>
              </a:lnSpc>
            </a:pPr>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a:t>
            </a:r>
            <a:r>
              <a:rPr kumimoji="1" lang="zh-TW"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国立研究開発法人情報通信研究機構</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　豊嶋 守生</a:t>
            </a:r>
            <a:endParaRPr lang="en-US" altLang="ja-JP" sz="1100" i="1" dirty="0">
              <a:latin typeface="Meiryo UI" panose="020B0604030504040204" pitchFamily="50" charset="-128"/>
              <a:ea typeface="Meiryo UI" panose="020B0604030504040204" pitchFamily="50" charset="-128"/>
            </a:endParaRPr>
          </a:p>
          <a:p>
            <a:pPr>
              <a:lnSpc>
                <a:spcPts val="1451"/>
              </a:lnSpc>
            </a:pPr>
            <a:r>
              <a:rPr lang="ja-JP" altLang="en-US" sz="1100" b="1" dirty="0">
                <a:latin typeface="Meiryo UI" panose="020B0604030504040204" pitchFamily="50" charset="-128"/>
                <a:ea typeface="Meiryo UI" panose="020B0604030504040204" pitchFamily="50" charset="-128"/>
              </a:rPr>
              <a:t>　</a:t>
            </a:r>
            <a:r>
              <a:rPr lang="ja-JP" altLang="en-US" sz="110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課題５：「モビリティ医療」</a:t>
            </a:r>
            <a:endParaRPr lang="en-US" altLang="ja-JP" sz="110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r">
              <a:lnSpc>
                <a:spcPts val="1451"/>
              </a:lnSpc>
            </a:pPr>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株式会社</a:t>
            </a:r>
            <a:r>
              <a:rPr lang="en-US" altLang="ja-JP" sz="1100" dirty="0">
                <a:latin typeface="Meiryo UI" panose="020B0604030504040204" pitchFamily="50" charset="-128"/>
                <a:ea typeface="Meiryo UI" panose="020B0604030504040204" pitchFamily="50" charset="-128"/>
              </a:rPr>
              <a:t>NTT</a:t>
            </a:r>
            <a:r>
              <a:rPr lang="ja-JP" altLang="en-US" sz="1100" dirty="0">
                <a:latin typeface="Meiryo UI" panose="020B0604030504040204" pitchFamily="50" charset="-128"/>
                <a:ea typeface="Meiryo UI" panose="020B0604030504040204" pitchFamily="50" charset="-128"/>
              </a:rPr>
              <a:t>ドコモ　徳安 朋浩</a:t>
            </a:r>
            <a:endParaRPr lang="en-US" altLang="ja-JP" sz="1100" i="1" dirty="0">
              <a:latin typeface="Meiryo UI" panose="020B0604030504040204" pitchFamily="50" charset="-128"/>
              <a:ea typeface="Meiryo UI" panose="020B0604030504040204" pitchFamily="50" charset="-128"/>
            </a:endParaRPr>
          </a:p>
          <a:p>
            <a:pPr>
              <a:lnSpc>
                <a:spcPts val="1451"/>
              </a:lnSpc>
            </a:pPr>
            <a:r>
              <a:rPr lang="ja-JP" altLang="en-US" sz="1100" b="1" dirty="0">
                <a:latin typeface="Meiryo UI" panose="020B0604030504040204" pitchFamily="50" charset="-128"/>
                <a:ea typeface="Meiryo UI" panose="020B0604030504040204" pitchFamily="50" charset="-128"/>
              </a:rPr>
              <a:t>　</a:t>
            </a:r>
            <a:r>
              <a:rPr lang="ja-JP" altLang="en-US" sz="110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課題６：「若いエンジニアや学生のコミュニティへの巻き込み」</a:t>
            </a:r>
            <a:endParaRPr lang="en-US" altLang="ja-JP" sz="110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r">
              <a:lnSpc>
                <a:spcPts val="1451"/>
              </a:lnSpc>
            </a:pPr>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パナソニック オペレーショナルエクセレンス株式会社　深山 和樹</a:t>
            </a:r>
            <a:endParaRPr lang="en-US" altLang="ja-JP" sz="1100" i="1" dirty="0">
              <a:latin typeface="Meiryo UI" panose="020B0604030504040204" pitchFamily="50" charset="-128"/>
              <a:ea typeface="Meiryo UI" panose="020B0604030504040204" pitchFamily="50" charset="-128"/>
            </a:endParaRPr>
          </a:p>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ブレーンストーミング</a:t>
            </a:r>
            <a:r>
              <a:rPr lang="en-US" altLang="ja-JP" sz="1400" b="1" dirty="0">
                <a:latin typeface="Meiryo UI" panose="020B0604030504040204" pitchFamily="50" charset="-128"/>
                <a:ea typeface="Meiryo UI" panose="020B0604030504040204" pitchFamily="50" charset="-128"/>
              </a:rPr>
              <a:t>】</a:t>
            </a:r>
          </a:p>
          <a:p>
            <a:r>
              <a:rPr lang="en-US" altLang="ja-JP" sz="1400" i="1" dirty="0">
                <a:latin typeface="Meiryo UI" panose="020B0604030504040204" pitchFamily="50" charset="-128"/>
                <a:ea typeface="Meiryo UI" panose="020B0604030504040204" pitchFamily="50" charset="-128"/>
              </a:rPr>
              <a:t>14:45-14:50</a:t>
            </a:r>
            <a:r>
              <a:rPr lang="ja-JP" altLang="en-US" sz="1400" b="1" kern="100" dirty="0">
                <a:latin typeface="Meiryo UI" panose="020B0604030504040204" pitchFamily="50" charset="-128"/>
                <a:ea typeface="Meiryo UI" panose="020B0604030504040204" pitchFamily="50" charset="-128"/>
                <a:cs typeface="Courier New" panose="02070309020205020404" pitchFamily="49" charset="0"/>
              </a:rPr>
              <a:t>　</a:t>
            </a:r>
            <a:r>
              <a:rPr lang="ja-JP" altLang="en-US" sz="1400" dirty="0">
                <a:latin typeface="Meiryo UI" panose="020B0604030504040204" pitchFamily="50" charset="-128"/>
                <a:ea typeface="Meiryo UI" panose="020B0604030504040204" pitchFamily="50" charset="-128"/>
              </a:rPr>
              <a:t>　ブレーンストーミングの進め方の概要、グループ分けの説明等</a:t>
            </a:r>
            <a:endParaRPr lang="en-US" altLang="ja-JP" sz="1400" dirty="0">
              <a:latin typeface="Meiryo UI" panose="020B0604030504040204" pitchFamily="50" charset="-128"/>
              <a:ea typeface="Meiryo UI" panose="020B0604030504040204" pitchFamily="50" charset="-128"/>
            </a:endParaRPr>
          </a:p>
          <a:p>
            <a:r>
              <a:rPr lang="en-US" altLang="ja-JP" sz="1400" i="1" dirty="0">
                <a:latin typeface="Meiryo UI" panose="020B0604030504040204" pitchFamily="50" charset="-128"/>
                <a:ea typeface="Meiryo UI" panose="020B0604030504040204" pitchFamily="50" charset="-128"/>
              </a:rPr>
              <a:t>14:50-15:35</a:t>
            </a:r>
            <a:r>
              <a:rPr lang="ja-JP" altLang="en-US" sz="1400" b="1" kern="100" dirty="0">
                <a:latin typeface="Meiryo UI" panose="020B0604030504040204" pitchFamily="50" charset="-128"/>
                <a:ea typeface="Meiryo UI" panose="020B0604030504040204" pitchFamily="50" charset="-128"/>
                <a:cs typeface="Courier New" panose="02070309020205020404" pitchFamily="49" charset="0"/>
              </a:rPr>
              <a:t>　</a:t>
            </a:r>
            <a:r>
              <a:rPr lang="ja-JP" altLang="en-US" sz="1400" dirty="0">
                <a:latin typeface="Meiryo UI" panose="020B0604030504040204" pitchFamily="50" charset="-128"/>
                <a:ea typeface="Meiryo UI" panose="020B0604030504040204" pitchFamily="50" charset="-128"/>
              </a:rPr>
              <a:t>　検討時間</a:t>
            </a:r>
            <a:endParaRPr lang="en-US" altLang="ja-JP" sz="1400" dirty="0">
              <a:latin typeface="Meiryo UI" panose="020B0604030504040204" pitchFamily="50" charset="-128"/>
              <a:ea typeface="Meiryo UI" panose="020B0604030504040204" pitchFamily="50" charset="-128"/>
            </a:endParaRPr>
          </a:p>
          <a:p>
            <a:r>
              <a:rPr lang="en-US" altLang="ja-JP" sz="1400" i="1" dirty="0">
                <a:latin typeface="Meiryo UI" panose="020B0604030504040204" pitchFamily="50" charset="-128"/>
                <a:ea typeface="Meiryo UI" panose="020B0604030504040204" pitchFamily="50" charset="-128"/>
              </a:rPr>
              <a:t>15:35-15:55</a:t>
            </a:r>
            <a:r>
              <a:rPr lang="ja-JP" altLang="en-US" sz="1400" b="1" kern="100" dirty="0">
                <a:latin typeface="Meiryo UI" panose="020B0604030504040204" pitchFamily="50" charset="-128"/>
                <a:ea typeface="Meiryo UI" panose="020B0604030504040204" pitchFamily="50" charset="-128"/>
                <a:cs typeface="Courier New" panose="02070309020205020404" pitchFamily="49" charset="0"/>
              </a:rPr>
              <a:t>　</a:t>
            </a:r>
            <a:r>
              <a:rPr lang="ja-JP" altLang="en-US" sz="1400" dirty="0">
                <a:latin typeface="Meiryo UI" panose="020B0604030504040204" pitchFamily="50" charset="-128"/>
                <a:ea typeface="Meiryo UI" panose="020B0604030504040204" pitchFamily="50" charset="-128"/>
              </a:rPr>
              <a:t>　休憩</a:t>
            </a:r>
            <a:endParaRPr lang="en-US" altLang="ja-JP" sz="1400" i="1" dirty="0">
              <a:latin typeface="Meiryo UI" panose="020B0604030504040204" pitchFamily="50" charset="-128"/>
              <a:ea typeface="Meiryo UI" panose="020B0604030504040204" pitchFamily="50" charset="-128"/>
            </a:endParaRPr>
          </a:p>
          <a:p>
            <a:r>
              <a:rPr lang="en-US" altLang="ja-JP" sz="1400" i="1" dirty="0">
                <a:latin typeface="Meiryo UI" panose="020B0604030504040204" pitchFamily="50" charset="-128"/>
                <a:ea typeface="Meiryo UI" panose="020B0604030504040204" pitchFamily="50" charset="-128"/>
              </a:rPr>
              <a:t>15:55-16:25</a:t>
            </a:r>
            <a:r>
              <a:rPr lang="ja-JP" altLang="en-US" sz="1400" b="1" kern="100" dirty="0">
                <a:latin typeface="Meiryo UI" panose="020B0604030504040204" pitchFamily="50" charset="-128"/>
                <a:ea typeface="Meiryo UI" panose="020B0604030504040204" pitchFamily="50" charset="-128"/>
                <a:cs typeface="Courier New" panose="02070309020205020404" pitchFamily="49" charset="0"/>
              </a:rPr>
              <a:t>　</a:t>
            </a:r>
            <a:r>
              <a:rPr lang="ja-JP" altLang="en-US" sz="1400" dirty="0">
                <a:latin typeface="Meiryo UI" panose="020B0604030504040204" pitchFamily="50" charset="-128"/>
                <a:ea typeface="Meiryo UI" panose="020B0604030504040204" pitchFamily="50" charset="-128"/>
              </a:rPr>
              <a:t>　発表資料まとめ</a:t>
            </a:r>
            <a:endParaRPr lang="en-US" altLang="ja-JP" sz="1400" i="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発表</a:t>
            </a:r>
            <a:r>
              <a:rPr lang="en-US" altLang="ja-JP" sz="1400" b="1" dirty="0">
                <a:latin typeface="Meiryo UI" panose="020B0604030504040204" pitchFamily="50" charset="-128"/>
                <a:ea typeface="Meiryo UI" panose="020B0604030504040204" pitchFamily="50" charset="-128"/>
              </a:rPr>
              <a:t>】</a:t>
            </a:r>
          </a:p>
          <a:p>
            <a:r>
              <a:rPr lang="en-US" altLang="ja-JP" sz="1400" i="1" dirty="0">
                <a:latin typeface="Meiryo UI" panose="020B0604030504040204" pitchFamily="50" charset="-128"/>
                <a:ea typeface="Meiryo UI" panose="020B0604030504040204" pitchFamily="50" charset="-128"/>
              </a:rPr>
              <a:t>16:25-16:55</a:t>
            </a:r>
            <a:r>
              <a:rPr lang="ja-JP" altLang="en-US" sz="1400" b="1" kern="100" dirty="0">
                <a:latin typeface="Meiryo UI" panose="020B0604030504040204" pitchFamily="50" charset="-128"/>
                <a:ea typeface="Meiryo UI" panose="020B0604030504040204" pitchFamily="50" charset="-128"/>
                <a:cs typeface="Courier New" panose="02070309020205020404" pitchFamily="49" charset="0"/>
              </a:rPr>
              <a:t>　</a:t>
            </a:r>
            <a:r>
              <a:rPr lang="ja-JP" altLang="en-US" sz="1400" dirty="0">
                <a:latin typeface="Meiryo UI" panose="020B0604030504040204" pitchFamily="50" charset="-128"/>
                <a:ea typeface="Meiryo UI" panose="020B0604030504040204" pitchFamily="50" charset="-128"/>
              </a:rPr>
              <a:t>　各グループの結果発表</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課題</a:t>
            </a:r>
            <a:r>
              <a:rPr lang="en-US" altLang="ja-JP" sz="1400" dirty="0">
                <a:latin typeface="Meiryo UI" panose="020B0604030504040204" pitchFamily="50" charset="-128"/>
                <a:ea typeface="Meiryo UI" panose="020B0604030504040204" pitchFamily="50" charset="-128"/>
              </a:rPr>
              <a:t>x5</a:t>
            </a:r>
            <a:r>
              <a:rPr lang="ja-JP" altLang="en-US" sz="1400" dirty="0">
                <a:latin typeface="Meiryo UI" panose="020B0604030504040204" pitchFamily="50" charset="-128"/>
                <a:ea typeface="Meiryo UI" panose="020B0604030504040204" pitchFamily="50" charset="-128"/>
              </a:rPr>
              <a:t>分</a:t>
            </a:r>
            <a:endParaRPr lang="en-US" altLang="ja-JP" sz="1400"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閉会</a:t>
            </a:r>
            <a:r>
              <a:rPr lang="en-US" altLang="ja-JP" sz="1400" b="1" dirty="0">
                <a:latin typeface="Meiryo UI" panose="020B0604030504040204" pitchFamily="50" charset="-128"/>
                <a:ea typeface="Meiryo UI" panose="020B0604030504040204" pitchFamily="50" charset="-128"/>
              </a:rPr>
              <a:t>】</a:t>
            </a:r>
            <a:endParaRPr lang="en-US" altLang="ja-JP" sz="1400" i="1" dirty="0">
              <a:latin typeface="Meiryo UI" panose="020B0604030504040204" pitchFamily="50" charset="-128"/>
              <a:ea typeface="Meiryo UI" panose="020B0604030504040204" pitchFamily="50" charset="-128"/>
            </a:endParaRPr>
          </a:p>
          <a:p>
            <a:r>
              <a:rPr lang="en-US" altLang="ja-JP" sz="1400" i="1" dirty="0">
                <a:latin typeface="Meiryo UI" panose="020B0604030504040204" pitchFamily="50" charset="-128"/>
                <a:ea typeface="Meiryo UI" panose="020B0604030504040204" pitchFamily="50" charset="-128"/>
              </a:rPr>
              <a:t>16:55-17:00</a:t>
            </a:r>
            <a:r>
              <a:rPr lang="ja-JP" altLang="en-US" sz="1400" b="1" kern="100" dirty="0">
                <a:latin typeface="Meiryo UI" panose="020B0604030504040204" pitchFamily="50" charset="-128"/>
                <a:ea typeface="Meiryo UI" panose="020B0604030504040204" pitchFamily="50" charset="-128"/>
                <a:cs typeface="Courier New" panose="02070309020205020404" pitchFamily="49" charset="0"/>
              </a:rPr>
              <a:t>　</a:t>
            </a:r>
            <a:r>
              <a:rPr lang="ja-JP" altLang="en-US" sz="1400" dirty="0">
                <a:latin typeface="Meiryo UI" panose="020B0604030504040204" pitchFamily="50" charset="-128"/>
                <a:ea typeface="Meiryo UI" panose="020B0604030504040204" pitchFamily="50" charset="-128"/>
              </a:rPr>
              <a:t>　全体まとめ</a:t>
            </a:r>
            <a:endParaRPr lang="en-US" altLang="ja-JP" sz="1400" b="1" dirty="0">
              <a:latin typeface="Meiryo UI" panose="020B0604030504040204" pitchFamily="50" charset="-128"/>
              <a:ea typeface="Meiryo UI" panose="020B0604030504040204" pitchFamily="50" charset="-128"/>
            </a:endParaRPr>
          </a:p>
        </p:txBody>
      </p:sp>
      <p:sp>
        <p:nvSpPr>
          <p:cNvPr id="4" name="正方形/長方形 3"/>
          <p:cNvSpPr/>
          <p:nvPr/>
        </p:nvSpPr>
        <p:spPr>
          <a:xfrm>
            <a:off x="327088" y="1103110"/>
            <a:ext cx="4878601" cy="1208023"/>
          </a:xfrm>
          <a:prstGeom prst="rect">
            <a:avLst/>
          </a:prstGeom>
        </p:spPr>
        <p:txBody>
          <a:bodyPr wrap="square">
            <a:spAutoFit/>
          </a:bodyPr>
          <a:lstStyle/>
          <a:p>
            <a:pPr marR="18612"/>
            <a:r>
              <a:rPr lang="zh-TW" altLang="en-US" sz="1450" dirty="0">
                <a:latin typeface="Meiryo UI" panose="020B0604030504040204" pitchFamily="50" charset="-128"/>
                <a:ea typeface="Meiryo UI" panose="020B0604030504040204" pitchFamily="50" charset="-128"/>
              </a:rPr>
              <a:t>■日時：</a:t>
            </a:r>
            <a:r>
              <a:rPr lang="en-US" altLang="ja-JP" sz="1450" dirty="0">
                <a:latin typeface="Meiryo UI" panose="020B0604030504040204" pitchFamily="50" charset="-128"/>
                <a:ea typeface="Meiryo UI" panose="020B0604030504040204" pitchFamily="50" charset="-128"/>
              </a:rPr>
              <a:t>2023</a:t>
            </a:r>
            <a:r>
              <a:rPr lang="ja-JP" altLang="en-US" sz="1450" dirty="0">
                <a:latin typeface="Meiryo UI" panose="020B0604030504040204" pitchFamily="50" charset="-128"/>
                <a:ea typeface="Meiryo UI" panose="020B0604030504040204" pitchFamily="50" charset="-128"/>
              </a:rPr>
              <a:t>年</a:t>
            </a:r>
            <a:r>
              <a:rPr lang="en-US" altLang="ja-JP" sz="1450" dirty="0">
                <a:latin typeface="Meiryo UI" panose="020B0604030504040204" pitchFamily="50" charset="-128"/>
                <a:ea typeface="Meiryo UI" panose="020B0604030504040204" pitchFamily="50" charset="-128"/>
              </a:rPr>
              <a:t>12</a:t>
            </a:r>
            <a:r>
              <a:rPr lang="ja-JP" altLang="en-US" sz="1450" dirty="0">
                <a:latin typeface="Meiryo UI" panose="020B0604030504040204" pitchFamily="50" charset="-128"/>
                <a:ea typeface="Meiryo UI" panose="020B0604030504040204" pitchFamily="50" charset="-128"/>
              </a:rPr>
              <a:t>月</a:t>
            </a:r>
            <a:r>
              <a:rPr lang="en-US" altLang="ja-JP" sz="1450" dirty="0">
                <a:latin typeface="Meiryo UI" panose="020B0604030504040204" pitchFamily="50" charset="-128"/>
                <a:ea typeface="Meiryo UI" panose="020B0604030504040204" pitchFamily="50" charset="-128"/>
              </a:rPr>
              <a:t>12</a:t>
            </a:r>
            <a:r>
              <a:rPr lang="ja-JP" altLang="en-US" sz="1450" dirty="0">
                <a:latin typeface="Meiryo UI" panose="020B0604030504040204" pitchFamily="50" charset="-128"/>
                <a:ea typeface="Meiryo UI" panose="020B0604030504040204" pitchFamily="50" charset="-128"/>
              </a:rPr>
              <a:t>日</a:t>
            </a:r>
            <a:r>
              <a:rPr lang="en-US" altLang="zh-TW" sz="1450" dirty="0">
                <a:latin typeface="Meiryo UI" panose="020B0604030504040204" pitchFamily="50" charset="-128"/>
                <a:ea typeface="Meiryo UI" panose="020B0604030504040204" pitchFamily="50" charset="-128"/>
              </a:rPr>
              <a:t>(</a:t>
            </a:r>
            <a:r>
              <a:rPr lang="ja-JP" altLang="en-US" sz="1450" dirty="0">
                <a:latin typeface="Meiryo UI" panose="020B0604030504040204" pitchFamily="50" charset="-128"/>
                <a:ea typeface="Meiryo UI" panose="020B0604030504040204" pitchFamily="50" charset="-128"/>
              </a:rPr>
              <a:t>火</a:t>
            </a:r>
            <a:r>
              <a:rPr lang="en-US" altLang="zh-TW" sz="1450" dirty="0">
                <a:latin typeface="Meiryo UI" panose="020B0604030504040204" pitchFamily="50" charset="-128"/>
                <a:ea typeface="Meiryo UI" panose="020B0604030504040204" pitchFamily="50" charset="-128"/>
              </a:rPr>
              <a:t>)</a:t>
            </a:r>
            <a:r>
              <a:rPr lang="en-US" altLang="ja-JP" sz="1450" dirty="0">
                <a:latin typeface="Meiryo UI" panose="020B0604030504040204" pitchFamily="50" charset="-128"/>
                <a:ea typeface="Meiryo UI" panose="020B0604030504040204" pitchFamily="50" charset="-128"/>
              </a:rPr>
              <a:t>14</a:t>
            </a:r>
            <a:r>
              <a:rPr lang="en-US" altLang="zh-TW" sz="1450" dirty="0">
                <a:latin typeface="Meiryo UI" panose="020B0604030504040204" pitchFamily="50" charset="-128"/>
                <a:ea typeface="Meiryo UI" panose="020B0604030504040204" pitchFamily="50" charset="-128"/>
              </a:rPr>
              <a:t>:00</a:t>
            </a:r>
            <a:r>
              <a:rPr lang="zh-TW" altLang="en-US" sz="1450" dirty="0">
                <a:latin typeface="Meiryo UI" panose="020B0604030504040204" pitchFamily="50" charset="-128"/>
                <a:ea typeface="Meiryo UI" panose="020B0604030504040204" pitchFamily="50" charset="-128"/>
              </a:rPr>
              <a:t>～</a:t>
            </a:r>
            <a:r>
              <a:rPr lang="en-US" altLang="zh-TW" sz="1450" dirty="0">
                <a:latin typeface="Meiryo UI" panose="020B0604030504040204" pitchFamily="50" charset="-128"/>
                <a:ea typeface="Meiryo UI" panose="020B0604030504040204" pitchFamily="50" charset="-128"/>
              </a:rPr>
              <a:t>17</a:t>
            </a:r>
            <a:r>
              <a:rPr lang="en-US" altLang="ja-JP" sz="1450" dirty="0">
                <a:latin typeface="Meiryo UI" panose="020B0604030504040204" pitchFamily="50" charset="-128"/>
                <a:ea typeface="Meiryo UI" panose="020B0604030504040204" pitchFamily="50" charset="-128"/>
              </a:rPr>
              <a:t>:00</a:t>
            </a:r>
            <a:r>
              <a:rPr lang="en-US" altLang="zh-TW" sz="1450" dirty="0">
                <a:latin typeface="Meiryo UI" panose="020B0604030504040204" pitchFamily="50" charset="-128"/>
                <a:ea typeface="Meiryo UI" panose="020B0604030504040204" pitchFamily="50" charset="-128"/>
              </a:rPr>
              <a:t> </a:t>
            </a:r>
          </a:p>
          <a:p>
            <a:pPr marR="37523"/>
            <a:r>
              <a:rPr lang="ja-JP" altLang="en-US" sz="1450" dirty="0">
                <a:latin typeface="Meiryo UI" panose="020B0604030504040204" pitchFamily="50" charset="-128"/>
                <a:ea typeface="Meiryo UI" panose="020B0604030504040204" pitchFamily="50" charset="-128"/>
              </a:rPr>
              <a:t>■会場：</a:t>
            </a:r>
            <a:r>
              <a:rPr lang="zh-TW" altLang="en-US" sz="1450" dirty="0">
                <a:latin typeface="Meiryo UI" panose="020B0604030504040204" pitchFamily="50" charset="-128"/>
                <a:ea typeface="Meiryo UI" panose="020B0604030504040204" pitchFamily="50" charset="-128"/>
              </a:rPr>
              <a:t>一般社団法人電波産業会　会議室</a:t>
            </a:r>
            <a:r>
              <a:rPr lang="en-US" altLang="zh-TW" sz="1450" dirty="0">
                <a:latin typeface="Meiryo UI" panose="020B0604030504040204" pitchFamily="50" charset="-128"/>
                <a:ea typeface="Meiryo UI" panose="020B0604030504040204" pitchFamily="50" charset="-128"/>
              </a:rPr>
              <a:t>1,2,3</a:t>
            </a:r>
            <a:endParaRPr lang="ja-JP" altLang="en-US" sz="1450" dirty="0">
              <a:latin typeface="Meiryo UI" panose="020B0604030504040204" pitchFamily="50" charset="-128"/>
              <a:ea typeface="Meiryo UI" panose="020B0604030504040204" pitchFamily="50" charset="-128"/>
            </a:endParaRPr>
          </a:p>
          <a:p>
            <a:pPr marR="26539"/>
            <a:r>
              <a:rPr lang="ja-JP" altLang="en-US" sz="1450" dirty="0">
                <a:latin typeface="Meiryo UI" panose="020B0604030504040204" pitchFamily="50" charset="-128"/>
                <a:ea typeface="Meiryo UI" panose="020B0604030504040204" pitchFamily="50" charset="-128"/>
              </a:rPr>
              <a:t>■主催：</a:t>
            </a:r>
            <a:r>
              <a:rPr lang="en-US" altLang="ja-JP" sz="1450" dirty="0">
                <a:latin typeface="Meiryo UI" panose="020B0604030504040204" pitchFamily="50" charset="-128"/>
                <a:ea typeface="Meiryo UI" panose="020B0604030504040204" pitchFamily="50" charset="-128"/>
              </a:rPr>
              <a:t>ITS</a:t>
            </a:r>
            <a:r>
              <a:rPr lang="ja-JP" altLang="en-US" sz="1450" dirty="0">
                <a:latin typeface="Meiryo UI" panose="020B0604030504040204" pitchFamily="50" charset="-128"/>
                <a:ea typeface="Meiryo UI" panose="020B0604030504040204" pitchFamily="50" charset="-128"/>
              </a:rPr>
              <a:t>情報通信システム推進会議</a:t>
            </a:r>
            <a:endParaRPr lang="en-US" altLang="ja-JP" sz="1450" dirty="0">
              <a:latin typeface="Meiryo UI" panose="020B0604030504040204" pitchFamily="50" charset="-128"/>
              <a:ea typeface="Meiryo UI" panose="020B0604030504040204" pitchFamily="50" charset="-128"/>
            </a:endParaRPr>
          </a:p>
          <a:p>
            <a:pPr marR="26539"/>
            <a:r>
              <a:rPr lang="ja-JP" altLang="en-US" sz="1450" dirty="0">
                <a:latin typeface="Meiryo UI" panose="020B0604030504040204" pitchFamily="50" charset="-128"/>
                <a:ea typeface="Meiryo UI" panose="020B0604030504040204" pitchFamily="50" charset="-128"/>
              </a:rPr>
              <a:t>■参加費：無料</a:t>
            </a:r>
            <a:endParaRPr lang="en-US" altLang="ja-JP" sz="1450" dirty="0">
              <a:latin typeface="Meiryo UI" panose="020B0604030504040204" pitchFamily="50" charset="-128"/>
              <a:ea typeface="Meiryo UI" panose="020B0604030504040204" pitchFamily="50" charset="-128"/>
            </a:endParaRPr>
          </a:p>
          <a:p>
            <a:pPr marR="26539"/>
            <a:r>
              <a:rPr lang="ja-JP" altLang="en-US" sz="1450" dirty="0">
                <a:latin typeface="Meiryo UI" panose="020B0604030504040204" pitchFamily="50" charset="-128"/>
                <a:ea typeface="Meiryo UI" panose="020B0604030504040204" pitchFamily="50" charset="-128"/>
              </a:rPr>
              <a:t>■申込：下記ボタンのリンク先・</a:t>
            </a:r>
            <a:r>
              <a:rPr lang="en-US" altLang="ja-JP" sz="1450" dirty="0">
                <a:latin typeface="Meiryo UI" panose="020B0604030504040204" pitchFamily="50" charset="-128"/>
                <a:ea typeface="Meiryo UI" panose="020B0604030504040204" pitchFamily="50" charset="-128"/>
              </a:rPr>
              <a:t>QR</a:t>
            </a:r>
            <a:r>
              <a:rPr lang="ja-JP" altLang="en-US" sz="1450" dirty="0">
                <a:latin typeface="Meiryo UI" panose="020B0604030504040204" pitchFamily="50" charset="-128"/>
                <a:ea typeface="Meiryo UI" panose="020B0604030504040204" pitchFamily="50" charset="-128"/>
              </a:rPr>
              <a:t>コードから申し込みください</a:t>
            </a:r>
            <a:endParaRPr lang="ja-JP" altLang="en-US" sz="1450" dirty="0"/>
          </a:p>
        </p:txBody>
      </p:sp>
      <p:sp>
        <p:nvSpPr>
          <p:cNvPr id="18" name="正方形/長方形 17"/>
          <p:cNvSpPr/>
          <p:nvPr/>
        </p:nvSpPr>
        <p:spPr>
          <a:xfrm>
            <a:off x="1502560" y="2329114"/>
            <a:ext cx="2598025" cy="316777"/>
          </a:xfrm>
          <a:prstGeom prst="rect">
            <a:avLst/>
          </a:prstGeom>
          <a:solidFill>
            <a:schemeClr val="accent6">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33" b="1" dirty="0">
                <a:latin typeface="Meiryo UI" panose="020B0604030504040204" pitchFamily="50" charset="-128"/>
                <a:ea typeface="Meiryo UI" panose="020B0604030504040204" pitchFamily="50" charset="-128"/>
                <a:hlinkClick r:id="rId3"/>
              </a:rPr>
              <a:t>参加の申し込みはこちらから</a:t>
            </a:r>
            <a:endParaRPr lang="en-US" altLang="ja-JP" sz="1633" b="1" dirty="0">
              <a:latin typeface="Meiryo UI" panose="020B0604030504040204" pitchFamily="50" charset="-128"/>
              <a:ea typeface="Meiryo UI" panose="020B0604030504040204" pitchFamily="50" charset="-128"/>
            </a:endParaRPr>
          </a:p>
        </p:txBody>
      </p:sp>
      <p:sp>
        <p:nvSpPr>
          <p:cNvPr id="2" name="正方形/長方形 1"/>
          <p:cNvSpPr/>
          <p:nvPr/>
        </p:nvSpPr>
        <p:spPr>
          <a:xfrm>
            <a:off x="150830" y="2778488"/>
            <a:ext cx="6448829" cy="1655197"/>
          </a:xfrm>
          <a:prstGeom prst="rect">
            <a:avLst/>
          </a:prstGeom>
        </p:spPr>
        <p:txBody>
          <a:bodyPr wrap="square">
            <a:spAutoFit/>
          </a:bodyPr>
          <a:lstStyle/>
          <a:p>
            <a:pPr indent="120948" algn="just"/>
            <a:r>
              <a:rPr lang="ja-JP" altLang="en-US" sz="1451" kern="100" dirty="0">
                <a:latin typeface="Meiryo UI" panose="020B0604030504040204" pitchFamily="50" charset="-128"/>
                <a:ea typeface="Meiryo UI" panose="020B0604030504040204" pitchFamily="50" charset="-128"/>
                <a:cs typeface="Times New Roman" panose="02020603050405020304" pitchFamily="18" charset="0"/>
              </a:rPr>
              <a:t>本検討会では、モビリティ分野における情報通信技術を活用した「社会課題解決と新たな価値創造」に向けた新たな取り組みの抽出を目的として、いくつかのテーマをとりあげてブレーンストーミングを実施いたします。</a:t>
            </a:r>
          </a:p>
          <a:p>
            <a:pPr indent="120948" algn="just"/>
            <a:r>
              <a:rPr lang="ja-JP" altLang="en-US" sz="1451" kern="100" dirty="0">
                <a:latin typeface="Meiryo UI" panose="020B0604030504040204" pitchFamily="50" charset="-128"/>
                <a:ea typeface="Meiryo UI" panose="020B0604030504040204" pitchFamily="50" charset="-128"/>
                <a:cs typeface="Times New Roman" panose="02020603050405020304" pitchFamily="18" charset="0"/>
              </a:rPr>
              <a:t>新規な取り組みやご意見を頂くべく、</a:t>
            </a:r>
            <a:r>
              <a:rPr lang="en-US" altLang="ja-JP" sz="1451" kern="100" dirty="0">
                <a:latin typeface="Meiryo UI" panose="020B0604030504040204" pitchFamily="50" charset="-128"/>
                <a:ea typeface="Meiryo UI" panose="020B0604030504040204" pitchFamily="50" charset="-128"/>
                <a:cs typeface="Times New Roman" panose="02020603050405020304" pitchFamily="18" charset="0"/>
              </a:rPr>
              <a:t>ITS</a:t>
            </a:r>
            <a:r>
              <a:rPr lang="ja-JP" altLang="en-US" sz="1451" kern="100" dirty="0">
                <a:latin typeface="Meiryo UI" panose="020B0604030504040204" pitchFamily="50" charset="-128"/>
                <a:ea typeface="Meiryo UI" panose="020B0604030504040204" pitchFamily="50" charset="-128"/>
                <a:cs typeface="Times New Roman" panose="02020603050405020304" pitchFamily="18" charset="0"/>
              </a:rPr>
              <a:t>情報通信システム推進会議の会員ではない方々にもご参加いただき、今回は皆様に個人としてのご意見を伺えればと考えておりますので、身近な方にご紹介いただけますと幸いです。</a:t>
            </a:r>
            <a:endParaRPr lang="en-US" altLang="ja-JP" sz="1451" kern="100" dirty="0">
              <a:latin typeface="Meiryo UI" panose="020B0604030504040204" pitchFamily="50" charset="-128"/>
              <a:ea typeface="Meiryo UI" panose="020B0604030504040204" pitchFamily="50" charset="-128"/>
              <a:cs typeface="Times New Roman" panose="02020603050405020304" pitchFamily="18" charset="0"/>
            </a:endParaRPr>
          </a:p>
          <a:p>
            <a:pPr indent="120948" algn="just"/>
            <a:r>
              <a:rPr lang="ja-JP" altLang="en-US" sz="1451" kern="100" dirty="0">
                <a:latin typeface="Meiryo UI" panose="020B0604030504040204" pitchFamily="50" charset="-128"/>
                <a:ea typeface="Meiryo UI" panose="020B0604030504040204" pitchFamily="50" charset="-128"/>
                <a:cs typeface="Times New Roman" panose="02020603050405020304" pitchFamily="18" charset="0"/>
              </a:rPr>
              <a:t>特に若い方や女性など新鮮な発想を持った方の参加を歓迎致します。</a:t>
            </a:r>
            <a:endParaRPr lang="en-US" altLang="ja-JP" sz="1451" kern="100" dirty="0">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7" name="図 6" descr="QR コード&#10;&#10;自動的に生成された説明">
            <a:extLst>
              <a:ext uri="{FF2B5EF4-FFF2-40B4-BE49-F238E27FC236}">
                <a16:creationId xmlns:a16="http://schemas.microsoft.com/office/drawing/2014/main" id="{67B7C2AD-6C4E-5A9B-E4D5-A161E0A3F78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76734" y="1104611"/>
            <a:ext cx="1502372" cy="1502372"/>
          </a:xfrm>
          <a:prstGeom prst="rect">
            <a:avLst/>
          </a:prstGeom>
        </p:spPr>
      </p:pic>
      <p:sp>
        <p:nvSpPr>
          <p:cNvPr id="5" name="四角形: 角を丸くする 4">
            <a:extLst>
              <a:ext uri="{FF2B5EF4-FFF2-40B4-BE49-F238E27FC236}">
                <a16:creationId xmlns:a16="http://schemas.microsoft.com/office/drawing/2014/main" id="{E02E9CB5-ACED-7517-5DC5-85B42C5F2064}"/>
              </a:ext>
            </a:extLst>
          </p:cNvPr>
          <p:cNvSpPr/>
          <p:nvPr/>
        </p:nvSpPr>
        <p:spPr>
          <a:xfrm>
            <a:off x="4133921" y="4953000"/>
            <a:ext cx="2627313" cy="146637"/>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altLang="ja-JP" sz="1050" dirty="0"/>
              <a:t>※</a:t>
            </a:r>
            <a:r>
              <a:rPr lang="ja-JP" altLang="en-US" sz="1050" dirty="0"/>
              <a:t>題目等は変更となる場合があります</a:t>
            </a:r>
            <a:endParaRPr kumimoji="1" lang="ja-JP" altLang="en-US" sz="1050" dirty="0"/>
          </a:p>
        </p:txBody>
      </p:sp>
    </p:spTree>
    <p:extLst>
      <p:ext uri="{BB962C8B-B14F-4D97-AF65-F5344CB8AC3E}">
        <p14:creationId xmlns:p14="http://schemas.microsoft.com/office/powerpoint/2010/main" val="12954501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5073</TotalTime>
  <Words>420</Words>
  <Application>Microsoft Office PowerPoint</Application>
  <PresentationFormat>A4 210 x 297 mm</PresentationFormat>
  <Paragraphs>38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ITS_Info-com</dc:creator>
  <cp:lastModifiedBy>ITSG 渡部聡彦</cp:lastModifiedBy>
  <cp:revision>427</cp:revision>
  <cp:lastPrinted>2019-09-06T01:34:10Z</cp:lastPrinted>
  <dcterms:created xsi:type="dcterms:W3CDTF">2013-11-08T07:36:34Z</dcterms:created>
  <dcterms:modified xsi:type="dcterms:W3CDTF">2023-11-10T05:50:08Z</dcterms:modified>
</cp:coreProperties>
</file>